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69" r:id="rId42"/>
    <p:sldId id="370" r:id="rId43"/>
    <p:sldId id="371" r:id="rId44"/>
    <p:sldId id="372" r:id="rId45"/>
    <p:sldId id="396" r:id="rId46"/>
    <p:sldId id="373" r:id="rId47"/>
    <p:sldId id="374" r:id="rId48"/>
    <p:sldId id="375" r:id="rId49"/>
    <p:sldId id="376" r:id="rId50"/>
    <p:sldId id="377" r:id="rId51"/>
    <p:sldId id="379" r:id="rId52"/>
    <p:sldId id="341" r:id="rId53"/>
    <p:sldId id="342" r:id="rId54"/>
    <p:sldId id="394" r:id="rId55"/>
    <p:sldId id="395" r:id="rId56"/>
    <p:sldId id="343" r:id="rId57"/>
    <p:sldId id="365" r:id="rId58"/>
    <p:sldId id="380" r:id="rId59"/>
    <p:sldId id="346" r:id="rId60"/>
    <p:sldId id="368" r:id="rId61"/>
    <p:sldId id="347" r:id="rId62"/>
    <p:sldId id="348" r:id="rId63"/>
    <p:sldId id="350" r:id="rId64"/>
    <p:sldId id="352" r:id="rId65"/>
    <p:sldId id="381" r:id="rId66"/>
    <p:sldId id="383" r:id="rId67"/>
    <p:sldId id="384" r:id="rId68"/>
    <p:sldId id="355" r:id="rId69"/>
    <p:sldId id="382" r:id="rId70"/>
    <p:sldId id="392" r:id="rId71"/>
    <p:sldId id="357" r:id="rId72"/>
    <p:sldId id="389" r:id="rId73"/>
    <p:sldId id="390" r:id="rId74"/>
    <p:sldId id="391" r:id="rId75"/>
    <p:sldId id="358" r:id="rId76"/>
    <p:sldId id="385" r:id="rId77"/>
    <p:sldId id="386" r:id="rId78"/>
    <p:sldId id="387" r:id="rId79"/>
    <p:sldId id="388" r:id="rId80"/>
    <p:sldId id="362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 à l’aide de 100 slides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377553" y="4448014"/>
            <a:ext cx="3533613" cy="1518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911166" y="4263348"/>
            <a:ext cx="220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773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611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29739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297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12830"/>
            <a:ext cx="8911687" cy="1280890"/>
          </a:xfrm>
        </p:spPr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pic>
        <p:nvPicPr>
          <p:cNvPr id="4" name="mélenchon et incendies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48"/>
                </p14:media>
              </p:ext>
            </p:extLst>
          </p:nvPr>
        </p:nvPicPr>
        <p:blipFill rotWithShape="1">
          <a:blip r:embed="rId4"/>
          <a:srcRect l="2432" t="10001" r="43056" b="1500"/>
          <a:stretch>
            <a:fillRect/>
          </a:stretch>
        </p:blipFill>
        <p:spPr>
          <a:xfrm>
            <a:off x="3760965" y="1390271"/>
            <a:ext cx="5376397" cy="52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83774"/>
              </p:ext>
            </p:extLst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l’ordre 1 (2 points d’appuis)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(formule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4432986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153065" y="5714213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078722" y="5711736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7575884" y="3231754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7637" y="6663189"/>
            <a:ext cx="1166532" cy="10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3540" y="6351535"/>
            <a:ext cx="314725" cy="286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0070C0"/>
                </a:solidFill>
              </a:rPr>
              <a:t>Méthode de la dérivée première à l’ordre 1 (2 points d’appuis)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783139" y="2828110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4 points avoisinants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915" t="11298" r="8907" b="8250"/>
          <a:stretch/>
        </p:blipFill>
        <p:spPr>
          <a:xfrm>
            <a:off x="2038027" y="354301"/>
            <a:ext cx="7648413" cy="4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003" y="2438400"/>
            <a:ext cx="9249610" cy="2724845"/>
          </a:xfrm>
        </p:spPr>
        <p:txBody>
          <a:bodyPr/>
          <a:lstStyle/>
          <a:p>
            <a:r>
              <a:rPr lang="fr-FR" dirty="0" err="1"/>
              <a:t>Tranformée</a:t>
            </a:r>
            <a:r>
              <a:rPr lang="fr-FR" dirty="0"/>
              <a:t> de Fourier discrète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1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1644300"/>
            <a:ext cx="8167999" cy="4264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3262066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24" t="13334" r="9047" b="7571"/>
          <a:stretch/>
        </p:blipFill>
        <p:spPr>
          <a:xfrm>
            <a:off x="1720312" y="0"/>
            <a:ext cx="8035871" cy="4439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20312" y="4879069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20311" y="541376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20310" y="5869163"/>
            <a:ext cx="1195139" cy="1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20309" y="6437906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4919" y="471044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4919" y="522909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4919" y="574774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4919" y="626928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6)</a:t>
            </a:r>
          </a:p>
        </p:txBody>
      </p:sp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76" y="1738393"/>
            <a:ext cx="3780591" cy="3777622"/>
          </a:xfrm>
        </p:spPr>
        <p:txBody>
          <a:bodyPr/>
          <a:lstStyle/>
          <a:p>
            <a:r>
              <a:rPr lang="fr-FR" dirty="0"/>
              <a:t>Etude globale</a:t>
            </a:r>
          </a:p>
          <a:p>
            <a:pPr lvl="1"/>
            <a:r>
              <a:rPr lang="fr-FR" dirty="0"/>
              <a:t>Comparer les plans d’évacuation de façon peu coûteuse</a:t>
            </a:r>
          </a:p>
          <a:p>
            <a:pPr lvl="1"/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8768" y="1738393"/>
            <a:ext cx="378059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Etude locale</a:t>
            </a:r>
          </a:p>
          <a:p>
            <a:pPr lvl="1"/>
            <a:r>
              <a:rPr lang="fr-FR" dirty="0"/>
              <a:t>Peaufiner le lissage (méthode des moindres carrés, </a:t>
            </a:r>
          </a:p>
          <a:p>
            <a:pPr lvl="1"/>
            <a:r>
              <a:rPr lang="fr-FR" dirty="0"/>
              <a:t>Rayons de personnes différents (débit plus réaliste)</a:t>
            </a:r>
          </a:p>
          <a:p>
            <a:pPr lvl="1"/>
            <a:r>
              <a:rPr lang="fr-FR" dirty="0"/>
              <a:t>Arrivée des personnes dans les salles (pour modéliser les couloirs (zones vertes)</a:t>
            </a: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480045" y="4788977"/>
            <a:ext cx="4238787" cy="1247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2884</TotalTime>
  <Words>550</Words>
  <Application>Microsoft Office PowerPoint</Application>
  <PresentationFormat>Widescreen</PresentationFormat>
  <Paragraphs>186</Paragraphs>
  <Slides>80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pour la classe de MPSI2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l’ordre 1 (2 points d’appuis)</vt:lpstr>
      <vt:lpstr>PowerPoint Presentation</vt:lpstr>
      <vt:lpstr>PowerPoint Presentation</vt:lpstr>
      <vt:lpstr>Le lissage</vt:lpstr>
      <vt:lpstr>Tranformée de Fourier discrète</vt:lpstr>
      <vt:lpstr>Transformation de Fourier discrète</vt:lpstr>
      <vt:lpstr>Transformation de Fourier discrète</vt:lpstr>
      <vt:lpstr>Transformation de Fourier discrète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98</cp:revision>
  <dcterms:created xsi:type="dcterms:W3CDTF">2016-06-04T12:12:14Z</dcterms:created>
  <dcterms:modified xsi:type="dcterms:W3CDTF">2017-01-31T10:27:42Z</dcterms:modified>
</cp:coreProperties>
</file>